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743" autoAdjust="0"/>
    <p:restoredTop sz="94660"/>
  </p:normalViewPr>
  <p:slideViewPr>
    <p:cSldViewPr snapToGrid="0">
      <p:cViewPr varScale="1">
        <p:scale>
          <a:sx n="128" d="100"/>
          <a:sy n="128" d="100"/>
        </p:scale>
        <p:origin x="3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0ADDC-0DE0-443F-8854-8C2268491BD9}" type="datetimeFigureOut">
              <a:rPr lang="en-US" smtClean="0"/>
              <a:t>1/27/23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55B61-FC44-4536-9E97-44D40A2A3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972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0ADDC-0DE0-443F-8854-8C2268491BD9}" type="datetimeFigureOut">
              <a:rPr lang="en-US" smtClean="0"/>
              <a:t>1/27/23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55B61-FC44-4536-9E97-44D40A2A3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3178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0ADDC-0DE0-443F-8854-8C2268491BD9}" type="datetimeFigureOut">
              <a:rPr lang="en-US" smtClean="0"/>
              <a:t>1/27/23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55B61-FC44-4536-9E97-44D40A2A3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9602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0ADDC-0DE0-443F-8854-8C2268491BD9}" type="datetimeFigureOut">
              <a:rPr lang="en-US" smtClean="0"/>
              <a:t>1/27/23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55B61-FC44-4536-9E97-44D40A2A3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453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0ADDC-0DE0-443F-8854-8C2268491BD9}" type="datetimeFigureOut">
              <a:rPr lang="en-US" smtClean="0"/>
              <a:t>1/27/23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55B61-FC44-4536-9E97-44D40A2A3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587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0ADDC-0DE0-443F-8854-8C2268491BD9}" type="datetimeFigureOut">
              <a:rPr lang="en-US" smtClean="0"/>
              <a:t>1/27/23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55B61-FC44-4536-9E97-44D40A2A3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9114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0ADDC-0DE0-443F-8854-8C2268491BD9}" type="datetimeFigureOut">
              <a:rPr lang="en-US" smtClean="0"/>
              <a:t>1/27/23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55B61-FC44-4536-9E97-44D40A2A3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4988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0ADDC-0DE0-443F-8854-8C2268491BD9}" type="datetimeFigureOut">
              <a:rPr lang="en-US" smtClean="0"/>
              <a:t>1/27/23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55B61-FC44-4536-9E97-44D40A2A3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2369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0ADDC-0DE0-443F-8854-8C2268491BD9}" type="datetimeFigureOut">
              <a:rPr lang="en-US" smtClean="0"/>
              <a:t>1/27/23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55B61-FC44-4536-9E97-44D40A2A3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3575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0ADDC-0DE0-443F-8854-8C2268491BD9}" type="datetimeFigureOut">
              <a:rPr lang="en-US" smtClean="0"/>
              <a:t>1/27/23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55B61-FC44-4536-9E97-44D40A2A3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299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0ADDC-0DE0-443F-8854-8C2268491BD9}" type="datetimeFigureOut">
              <a:rPr lang="en-US" smtClean="0"/>
              <a:t>1/27/23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55B61-FC44-4536-9E97-44D40A2A3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2791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F0ADDC-0DE0-443F-8854-8C2268491BD9}" type="datetimeFigureOut">
              <a:rPr lang="en-US" smtClean="0"/>
              <a:t>1/27/23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955B61-FC44-4536-9E97-44D40A2A3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059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3093" y="3691201"/>
            <a:ext cx="950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Total H3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50827" y="2191410"/>
            <a:ext cx="10086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H3K27ac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41D10A0F-39CD-ED82-DF4A-8E76AD9A7805}"/>
              </a:ext>
            </a:extLst>
          </p:cNvPr>
          <p:cNvSpPr txBox="1"/>
          <p:nvPr/>
        </p:nvSpPr>
        <p:spPr>
          <a:xfrm>
            <a:off x="678619" y="5270148"/>
            <a:ext cx="980981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We used </a:t>
            </a:r>
            <a:r>
              <a:rPr lang="en-US" dirty="0" err="1"/>
              <a:t>Biorad</a:t>
            </a:r>
            <a:r>
              <a:rPr lang="en-US" dirty="0"/>
              <a:t> Precision Plus Kaleidoscope Protein Standards (Cat#1610375) to measure molecular weights. These are visible as colors on the membrane, while some bands fluoresce in the red channel (770 nm) on the </a:t>
            </a:r>
            <a:r>
              <a:rPr lang="en-US" dirty="0" err="1"/>
              <a:t>LiCOR</a:t>
            </a:r>
            <a:r>
              <a:rPr lang="en-US" dirty="0"/>
              <a:t> odyssey. We compare the membrane to the image to identify the molecular weight markers in the red channel.</a:t>
            </a:r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7760E550-9CE1-CD3B-FEB3-4BA47AE7A190}"/>
              </a:ext>
            </a:extLst>
          </p:cNvPr>
          <p:cNvCxnSpPr>
            <a:cxnSpLocks/>
          </p:cNvCxnSpPr>
          <p:nvPr/>
        </p:nvCxnSpPr>
        <p:spPr>
          <a:xfrm>
            <a:off x="2687238" y="1435462"/>
            <a:ext cx="717194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A06C504C-4567-3229-B6C8-B9DB570C1080}"/>
              </a:ext>
            </a:extLst>
          </p:cNvPr>
          <p:cNvCxnSpPr>
            <a:cxnSpLocks/>
          </p:cNvCxnSpPr>
          <p:nvPr/>
        </p:nvCxnSpPr>
        <p:spPr>
          <a:xfrm>
            <a:off x="1875918" y="1431218"/>
            <a:ext cx="649480" cy="1185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76879337-7B6A-2606-8F64-475B20B3A244}"/>
              </a:ext>
            </a:extLst>
          </p:cNvPr>
          <p:cNvCxnSpPr>
            <a:cxnSpLocks/>
          </p:cNvCxnSpPr>
          <p:nvPr/>
        </p:nvCxnSpPr>
        <p:spPr>
          <a:xfrm>
            <a:off x="3559204" y="1426872"/>
            <a:ext cx="615579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E8713953-76CF-E29E-39CA-7D79F7ABF1F3}"/>
              </a:ext>
            </a:extLst>
          </p:cNvPr>
          <p:cNvSpPr txBox="1"/>
          <p:nvPr/>
        </p:nvSpPr>
        <p:spPr>
          <a:xfrm>
            <a:off x="2049815" y="97227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0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C4DDB939-E667-166F-B104-F05F0F34F10F}"/>
              </a:ext>
            </a:extLst>
          </p:cNvPr>
          <p:cNvSpPr txBox="1"/>
          <p:nvPr/>
        </p:nvSpPr>
        <p:spPr>
          <a:xfrm>
            <a:off x="2724904" y="972278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0.5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332E346A-40CC-4A6E-EC15-437D987BD8D3}"/>
              </a:ext>
            </a:extLst>
          </p:cNvPr>
          <p:cNvSpPr txBox="1"/>
          <p:nvPr/>
        </p:nvSpPr>
        <p:spPr>
          <a:xfrm>
            <a:off x="4528430" y="972278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2.0</a:t>
            </a:r>
          </a:p>
        </p:txBody>
      </p: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C514BDED-F4DB-2EE3-0884-5039AB2FA6E9}"/>
              </a:ext>
            </a:extLst>
          </p:cNvPr>
          <p:cNvCxnSpPr>
            <a:cxnSpLocks/>
          </p:cNvCxnSpPr>
          <p:nvPr/>
        </p:nvCxnSpPr>
        <p:spPr>
          <a:xfrm>
            <a:off x="5399934" y="3865567"/>
            <a:ext cx="226705" cy="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9D9E13E7-0A6E-C444-8280-E9F05D9046BA}"/>
              </a:ext>
            </a:extLst>
          </p:cNvPr>
          <p:cNvCxnSpPr>
            <a:cxnSpLocks/>
          </p:cNvCxnSpPr>
          <p:nvPr/>
        </p:nvCxnSpPr>
        <p:spPr>
          <a:xfrm>
            <a:off x="5399934" y="4046722"/>
            <a:ext cx="226705" cy="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74889D2F-2F8D-E00E-3EEF-5DA3EBF00157}"/>
              </a:ext>
            </a:extLst>
          </p:cNvPr>
          <p:cNvCxnSpPr>
            <a:cxnSpLocks/>
          </p:cNvCxnSpPr>
          <p:nvPr/>
        </p:nvCxnSpPr>
        <p:spPr>
          <a:xfrm>
            <a:off x="5457902" y="3363855"/>
            <a:ext cx="226705" cy="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9" name="TextBox 88">
            <a:extLst>
              <a:ext uri="{FF2B5EF4-FFF2-40B4-BE49-F238E27FC236}">
                <a16:creationId xmlns:a16="http://schemas.microsoft.com/office/drawing/2014/main" id="{795B3570-A81E-7839-C64B-0CB7A1B94C5B}"/>
              </a:ext>
            </a:extLst>
          </p:cNvPr>
          <p:cNvSpPr txBox="1"/>
          <p:nvPr/>
        </p:nvSpPr>
        <p:spPr>
          <a:xfrm>
            <a:off x="5638749" y="3227047"/>
            <a:ext cx="6864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37 </a:t>
            </a:r>
            <a:r>
              <a:rPr lang="en-US" sz="1400" dirty="0" err="1"/>
              <a:t>kDa</a:t>
            </a:r>
            <a:endParaRPr lang="en-US" sz="1400" dirty="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0EB44516-70E4-9E5A-7A5B-3A4E42590869}"/>
              </a:ext>
            </a:extLst>
          </p:cNvPr>
          <p:cNvSpPr txBox="1"/>
          <p:nvPr/>
        </p:nvSpPr>
        <p:spPr>
          <a:xfrm>
            <a:off x="5626639" y="3702926"/>
            <a:ext cx="6864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20 </a:t>
            </a:r>
            <a:r>
              <a:rPr lang="en-US" sz="1400" dirty="0" err="1"/>
              <a:t>kDa</a:t>
            </a:r>
            <a:endParaRPr lang="en-US" sz="1400" dirty="0"/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2CCC25ED-8E5A-21A0-0E0B-156E6D1E8F4C}"/>
              </a:ext>
            </a:extLst>
          </p:cNvPr>
          <p:cNvSpPr txBox="1"/>
          <p:nvPr/>
        </p:nvSpPr>
        <p:spPr>
          <a:xfrm>
            <a:off x="5626639" y="3920726"/>
            <a:ext cx="6864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15 </a:t>
            </a:r>
            <a:r>
              <a:rPr lang="en-US" sz="1400" dirty="0" err="1"/>
              <a:t>kDa</a:t>
            </a:r>
            <a:endParaRPr lang="en-US" sz="1400" dirty="0"/>
          </a:p>
        </p:txBody>
      </p: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80B4D6CD-894E-FCEF-B3E2-CBBFE915573E}"/>
              </a:ext>
            </a:extLst>
          </p:cNvPr>
          <p:cNvCxnSpPr>
            <a:cxnSpLocks/>
          </p:cNvCxnSpPr>
          <p:nvPr/>
        </p:nvCxnSpPr>
        <p:spPr>
          <a:xfrm>
            <a:off x="4430716" y="1446348"/>
            <a:ext cx="615579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3" name="TextBox 92">
            <a:extLst>
              <a:ext uri="{FF2B5EF4-FFF2-40B4-BE49-F238E27FC236}">
                <a16:creationId xmlns:a16="http://schemas.microsoft.com/office/drawing/2014/main" id="{155A62EB-EF4C-8A85-E048-AD73BB765CF1}"/>
              </a:ext>
            </a:extLst>
          </p:cNvPr>
          <p:cNvSpPr txBox="1"/>
          <p:nvPr/>
        </p:nvSpPr>
        <p:spPr>
          <a:xfrm>
            <a:off x="3626667" y="960519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1.0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7F71CEDE-9A33-28A6-17EC-0C074224715F}"/>
              </a:ext>
            </a:extLst>
          </p:cNvPr>
          <p:cNvSpPr txBox="1"/>
          <p:nvPr/>
        </p:nvSpPr>
        <p:spPr>
          <a:xfrm>
            <a:off x="598994" y="874491"/>
            <a:ext cx="9076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GSK126</a:t>
            </a:r>
          </a:p>
          <a:p>
            <a:r>
              <a:rPr lang="en-US" dirty="0"/>
              <a:t>(µM)</a:t>
            </a:r>
          </a:p>
        </p:txBody>
      </p:sp>
      <p:pic>
        <p:nvPicPr>
          <p:cNvPr id="95" name="Picture 94" descr="A group of people standing in front of a red light&#10;&#10;Description automatically generated with low confidence">
            <a:extLst>
              <a:ext uri="{FF2B5EF4-FFF2-40B4-BE49-F238E27FC236}">
                <a16:creationId xmlns:a16="http://schemas.microsoft.com/office/drawing/2014/main" id="{6E6A584B-3C15-6296-121B-C9D9D4D74F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756" y="3281830"/>
            <a:ext cx="3978505" cy="1446729"/>
          </a:xfrm>
          <a:prstGeom prst="rect">
            <a:avLst/>
          </a:prstGeom>
          <a:scene3d>
            <a:camera prst="orthographicFront">
              <a:rot lat="0" lon="10799999" rev="10799999"/>
            </a:camera>
            <a:lightRig rig="threePt" dir="t"/>
          </a:scene3d>
        </p:spPr>
      </p:pic>
      <p:pic>
        <p:nvPicPr>
          <p:cNvPr id="96" name="Picture 95">
            <a:extLst>
              <a:ext uri="{FF2B5EF4-FFF2-40B4-BE49-F238E27FC236}">
                <a16:creationId xmlns:a16="http://schemas.microsoft.com/office/drawing/2014/main" id="{86FB78BA-0B81-62B6-552F-F58408A488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755" y="1557501"/>
            <a:ext cx="3978483" cy="1446721"/>
          </a:xfrm>
          <a:prstGeom prst="rect">
            <a:avLst/>
          </a:prstGeom>
          <a:scene3d>
            <a:camera prst="orthographicFront">
              <a:rot lat="0" lon="10799999" rev="10799999"/>
            </a:camera>
            <a:lightRig rig="threePt" dir="t"/>
          </a:scene3d>
        </p:spPr>
      </p:pic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B8C39259-E67D-AFD1-C3F8-F6C8A3C47D00}"/>
              </a:ext>
            </a:extLst>
          </p:cNvPr>
          <p:cNvCxnSpPr>
            <a:cxnSpLocks/>
          </p:cNvCxnSpPr>
          <p:nvPr/>
        </p:nvCxnSpPr>
        <p:spPr>
          <a:xfrm>
            <a:off x="5387824" y="2156849"/>
            <a:ext cx="226705" cy="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7061762B-4253-3526-9097-F3A47A06365E}"/>
              </a:ext>
            </a:extLst>
          </p:cNvPr>
          <p:cNvCxnSpPr>
            <a:cxnSpLocks/>
          </p:cNvCxnSpPr>
          <p:nvPr/>
        </p:nvCxnSpPr>
        <p:spPr>
          <a:xfrm>
            <a:off x="5387824" y="2338004"/>
            <a:ext cx="226705" cy="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55D45E57-2E44-B99E-1BA7-44426467E819}"/>
              </a:ext>
            </a:extLst>
          </p:cNvPr>
          <p:cNvCxnSpPr>
            <a:cxnSpLocks/>
          </p:cNvCxnSpPr>
          <p:nvPr/>
        </p:nvCxnSpPr>
        <p:spPr>
          <a:xfrm>
            <a:off x="5445792" y="1655137"/>
            <a:ext cx="226705" cy="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0" name="TextBox 99">
            <a:extLst>
              <a:ext uri="{FF2B5EF4-FFF2-40B4-BE49-F238E27FC236}">
                <a16:creationId xmlns:a16="http://schemas.microsoft.com/office/drawing/2014/main" id="{F6AADF78-9702-E567-AD87-6A61AA05B701}"/>
              </a:ext>
            </a:extLst>
          </p:cNvPr>
          <p:cNvSpPr txBox="1"/>
          <p:nvPr/>
        </p:nvSpPr>
        <p:spPr>
          <a:xfrm>
            <a:off x="5626639" y="1518329"/>
            <a:ext cx="6864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37 </a:t>
            </a:r>
            <a:r>
              <a:rPr lang="en-US" sz="1400" dirty="0" err="1"/>
              <a:t>kDa</a:t>
            </a:r>
            <a:endParaRPr lang="en-US" sz="1400" dirty="0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1A916F86-0AAF-AD5E-2689-84E01A6D55FC}"/>
              </a:ext>
            </a:extLst>
          </p:cNvPr>
          <p:cNvSpPr txBox="1"/>
          <p:nvPr/>
        </p:nvSpPr>
        <p:spPr>
          <a:xfrm>
            <a:off x="5614529" y="1994208"/>
            <a:ext cx="6864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20 </a:t>
            </a:r>
            <a:r>
              <a:rPr lang="en-US" sz="1400" dirty="0" err="1"/>
              <a:t>kDa</a:t>
            </a:r>
            <a:endParaRPr lang="en-US" sz="1400" dirty="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589AEBAC-F104-A6C2-3DF3-8BC73DB93339}"/>
              </a:ext>
            </a:extLst>
          </p:cNvPr>
          <p:cNvSpPr txBox="1"/>
          <p:nvPr/>
        </p:nvSpPr>
        <p:spPr>
          <a:xfrm>
            <a:off x="5614529" y="2212008"/>
            <a:ext cx="6864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15 </a:t>
            </a:r>
            <a:r>
              <a:rPr lang="en-US" sz="1400" dirty="0" err="1"/>
              <a:t>kDa</a:t>
            </a:r>
            <a:endParaRPr lang="en-US" sz="1400" dirty="0"/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CDAB7A3F-18CD-37E8-4E4C-28D7D7B0ACC9}"/>
              </a:ext>
            </a:extLst>
          </p:cNvPr>
          <p:cNvSpPr txBox="1"/>
          <p:nvPr/>
        </p:nvSpPr>
        <p:spPr>
          <a:xfrm>
            <a:off x="2924914" y="480035"/>
            <a:ext cx="15474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Long Exposure</a:t>
            </a:r>
          </a:p>
        </p:txBody>
      </p:sp>
    </p:spTree>
    <p:extLst>
      <p:ext uri="{BB962C8B-B14F-4D97-AF65-F5344CB8AC3E}">
        <p14:creationId xmlns:p14="http://schemas.microsoft.com/office/powerpoint/2010/main" val="26090882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87</Words>
  <Application>Microsoft Macintosh PowerPoint</Application>
  <PresentationFormat>Widescreen</PresentationFormat>
  <Paragraphs>16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fang</dc:creator>
  <cp:lastModifiedBy>Vijyendra Ramesh</cp:lastModifiedBy>
  <cp:revision>30</cp:revision>
  <dcterms:created xsi:type="dcterms:W3CDTF">2018-11-12T19:57:37Z</dcterms:created>
  <dcterms:modified xsi:type="dcterms:W3CDTF">2023-01-27T19:48:40Z</dcterms:modified>
</cp:coreProperties>
</file>